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8"/>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 id="2134805042" r:id="rId44"/>
    <p:sldId id="2134805043" r:id="rId45"/>
    <p:sldId id="2134805044" r:id="rId46"/>
    <p:sldId id="2134805045" r:id="rId47"/>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245"/>
    <a:srgbClr val="C50F1F"/>
    <a:srgbClr val="4DA195"/>
    <a:srgbClr val="83C3BA"/>
    <a:srgbClr val="CBE6E2"/>
    <a:srgbClr val="1F1F1F"/>
    <a:srgbClr val="575757"/>
    <a:srgbClr val="CAE4E1"/>
    <a:srgbClr val="006CBE"/>
    <a:srgbClr val="EEEE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6" autoAdjust="0"/>
    <p:restoredTop sz="96242" autoAdjust="0"/>
  </p:normalViewPr>
  <p:slideViewPr>
    <p:cSldViewPr snapToGrid="0">
      <p:cViewPr>
        <p:scale>
          <a:sx n="125" d="100"/>
          <a:sy n="125" d="100"/>
        </p:scale>
        <p:origin x="4302"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microsoft.com/office/2016/11/relationships/changesInfo" Target="changesInfos/changesInfo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9/13/2025</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0255-CE9C-B3C4-3A3B-01E89900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4D7A-4B1E-9EF0-3BD5-E055B948A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84E88-3F94-5D76-C392-860B1742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09E89-EFD6-8D21-7B87-EA867B4527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73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D5FD-05A6-6FCD-01A9-763A73506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91D-77E1-4238-A11B-BBBE6926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3427-3C17-D96C-1721-E7F1A494A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2B730-901B-FFAB-8BB3-C20A9E632E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35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3539-6AE9-7D8A-9744-983808632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12606-D5BE-F0A6-FF71-DBAF5349E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EBB16-5E3E-974C-4EB7-5EE88F16A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B36C-9E7F-0B19-97B3-9EFD26075E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2672-B4C3-73F3-C1C6-9A8345E36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FFB6-3E8E-AEC7-5111-5351302B6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1A0B-8A4A-BDBE-CA66-E2CADC617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913D4-7715-8C1B-6CDD-A2FA7CC8B6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26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5.png"/><Relationship Id="rId21" Type="http://schemas.openxmlformats.org/officeDocument/2006/relationships/image" Target="../media/image211.png"/><Relationship Id="rId7" Type="http://schemas.openxmlformats.org/officeDocument/2006/relationships/image" Target="../media/image15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png"/><Relationship Id="rId2" Type="http://schemas.openxmlformats.org/officeDocument/2006/relationships/notesSlide" Target="../notesSlides/notesSlide25.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2.xml"/><Relationship Id="rId6" Type="http://schemas.openxmlformats.org/officeDocument/2006/relationships/image" Target="../media/image198.svg"/><Relationship Id="rId11" Type="http://schemas.openxmlformats.org/officeDocument/2006/relationships/image" Target="../media/image201.svg"/><Relationship Id="rId24" Type="http://schemas.openxmlformats.org/officeDocument/2006/relationships/image" Target="../media/image214.png"/><Relationship Id="rId5" Type="http://schemas.openxmlformats.org/officeDocument/2006/relationships/image" Target="../media/image197.png"/><Relationship Id="rId15" Type="http://schemas.openxmlformats.org/officeDocument/2006/relationships/image" Target="../media/image205.sv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3" Type="http://schemas.openxmlformats.org/officeDocument/2006/relationships/image" Target="../media/image224.png"/><Relationship Id="rId18" Type="http://schemas.openxmlformats.org/officeDocument/2006/relationships/image" Target="../media/image229.png"/><Relationship Id="rId26" Type="http://schemas.openxmlformats.org/officeDocument/2006/relationships/image" Target="../media/image237.svg"/><Relationship Id="rId39" Type="http://schemas.openxmlformats.org/officeDocument/2006/relationships/image" Target="../media/image250.png"/><Relationship Id="rId21" Type="http://schemas.openxmlformats.org/officeDocument/2006/relationships/image" Target="../media/image232.svg"/><Relationship Id="rId34" Type="http://schemas.openxmlformats.org/officeDocument/2006/relationships/image" Target="../media/image245.svg"/><Relationship Id="rId7" Type="http://schemas.openxmlformats.org/officeDocument/2006/relationships/image" Target="../media/image220.png"/><Relationship Id="rId2" Type="http://schemas.openxmlformats.org/officeDocument/2006/relationships/notesSlide" Target="../notesSlides/notesSlide26.xml"/><Relationship Id="rId16" Type="http://schemas.openxmlformats.org/officeDocument/2006/relationships/image" Target="../media/image227.png"/><Relationship Id="rId20" Type="http://schemas.openxmlformats.org/officeDocument/2006/relationships/image" Target="../media/image231.png"/><Relationship Id="rId29" Type="http://schemas.openxmlformats.org/officeDocument/2006/relationships/image" Target="../media/image240.png"/><Relationship Id="rId41" Type="http://schemas.openxmlformats.org/officeDocument/2006/relationships/image" Target="../media/image252.sv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2.png"/><Relationship Id="rId24" Type="http://schemas.openxmlformats.org/officeDocument/2006/relationships/image" Target="../media/image235.png"/><Relationship Id="rId32" Type="http://schemas.openxmlformats.org/officeDocument/2006/relationships/image" Target="../media/image243.png"/><Relationship Id="rId37" Type="http://schemas.openxmlformats.org/officeDocument/2006/relationships/image" Target="../media/image248.png"/><Relationship Id="rId40" Type="http://schemas.openxmlformats.org/officeDocument/2006/relationships/image" Target="../media/image251.png"/><Relationship Id="rId5" Type="http://schemas.openxmlformats.org/officeDocument/2006/relationships/image" Target="../media/image218.svg"/><Relationship Id="rId15" Type="http://schemas.openxmlformats.org/officeDocument/2006/relationships/image" Target="../media/image226.png"/><Relationship Id="rId23" Type="http://schemas.openxmlformats.org/officeDocument/2006/relationships/image" Target="../media/image234.svg"/><Relationship Id="rId28" Type="http://schemas.openxmlformats.org/officeDocument/2006/relationships/image" Target="../media/image239.svg"/><Relationship Id="rId36" Type="http://schemas.openxmlformats.org/officeDocument/2006/relationships/image" Target="../media/image247.svg"/><Relationship Id="rId10" Type="http://schemas.openxmlformats.org/officeDocument/2006/relationships/image" Target="../media/image27.svg"/><Relationship Id="rId19" Type="http://schemas.openxmlformats.org/officeDocument/2006/relationships/image" Target="../media/image230.svg"/><Relationship Id="rId31" Type="http://schemas.openxmlformats.org/officeDocument/2006/relationships/image" Target="../media/image242.png"/><Relationship Id="rId4" Type="http://schemas.openxmlformats.org/officeDocument/2006/relationships/image" Target="../media/image217.png"/><Relationship Id="rId9" Type="http://schemas.openxmlformats.org/officeDocument/2006/relationships/image" Target="../media/image26.png"/><Relationship Id="rId14" Type="http://schemas.openxmlformats.org/officeDocument/2006/relationships/image" Target="../media/image225.svg"/><Relationship Id="rId22" Type="http://schemas.openxmlformats.org/officeDocument/2006/relationships/image" Target="../media/image233.png"/><Relationship Id="rId27" Type="http://schemas.openxmlformats.org/officeDocument/2006/relationships/image" Target="../media/image238.png"/><Relationship Id="rId30" Type="http://schemas.openxmlformats.org/officeDocument/2006/relationships/image" Target="../media/image241.svg"/><Relationship Id="rId35" Type="http://schemas.openxmlformats.org/officeDocument/2006/relationships/image" Target="../media/image246.png"/><Relationship Id="rId8" Type="http://schemas.openxmlformats.org/officeDocument/2006/relationships/image" Target="../media/image221.png"/><Relationship Id="rId3" Type="http://schemas.openxmlformats.org/officeDocument/2006/relationships/image" Target="../media/image216.png"/><Relationship Id="rId12" Type="http://schemas.openxmlformats.org/officeDocument/2006/relationships/image" Target="../media/image223.svg"/><Relationship Id="rId17" Type="http://schemas.openxmlformats.org/officeDocument/2006/relationships/image" Target="../media/image228.svg"/><Relationship Id="rId25" Type="http://schemas.openxmlformats.org/officeDocument/2006/relationships/image" Target="../media/image236.png"/><Relationship Id="rId33" Type="http://schemas.openxmlformats.org/officeDocument/2006/relationships/image" Target="../media/image244.png"/><Relationship Id="rId38" Type="http://schemas.openxmlformats.org/officeDocument/2006/relationships/image" Target="../media/image249.svg"/></Relationships>
</file>

<file path=ppt/slides/_rels/slide41.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10.png"/><Relationship Id="rId3" Type="http://schemas.openxmlformats.org/officeDocument/2006/relationships/image" Target="../media/image253.png"/><Relationship Id="rId21" Type="http://schemas.openxmlformats.org/officeDocument/2006/relationships/image" Target="../media/image247.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66.svg"/><Relationship Id="rId2" Type="http://schemas.openxmlformats.org/officeDocument/2006/relationships/notesSlide" Target="../notesSlides/notesSlide27.xml"/><Relationship Id="rId16" Type="http://schemas.openxmlformats.org/officeDocument/2006/relationships/image" Target="../media/image265.png"/><Relationship Id="rId20"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4.png"/><Relationship Id="rId10" Type="http://schemas.openxmlformats.org/officeDocument/2006/relationships/image" Target="../media/image219.png"/><Relationship Id="rId19" Type="http://schemas.openxmlformats.org/officeDocument/2006/relationships/image" Target="../media/image72.pn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s>
</file>

<file path=ppt/slides/_rels/slide4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46.png"/><Relationship Id="rId3" Type="http://schemas.openxmlformats.org/officeDocument/2006/relationships/image" Target="../media/image253.png"/><Relationship Id="rId21" Type="http://schemas.openxmlformats.org/officeDocument/2006/relationships/image" Target="../media/image268.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10.png"/><Relationship Id="rId2" Type="http://schemas.openxmlformats.org/officeDocument/2006/relationships/notesSlide" Target="../notesSlides/notesSlide28.xml"/><Relationship Id="rId16" Type="http://schemas.openxmlformats.org/officeDocument/2006/relationships/image" Target="../media/image266.svg"/><Relationship Id="rId20" Type="http://schemas.openxmlformats.org/officeDocument/2006/relationships/image" Target="../media/image267.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5.png"/><Relationship Id="rId23" Type="http://schemas.openxmlformats.org/officeDocument/2006/relationships/image" Target="../media/image72.png"/><Relationship Id="rId10" Type="http://schemas.openxmlformats.org/officeDocument/2006/relationships/image" Target="../media/image219.png"/><Relationship Id="rId19" Type="http://schemas.openxmlformats.org/officeDocument/2006/relationships/image" Target="../media/image247.sv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 Id="rId22" Type="http://schemas.openxmlformats.org/officeDocument/2006/relationships/image" Target="../media/image269.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523876" y="-800100"/>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CB06E-AF41-8BB9-5169-7A3A9BA69D35}"/>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0BDBF1E9-9252-F1F3-800E-40B079862255}"/>
              </a:ext>
            </a:extLst>
          </p:cNvPr>
          <p:cNvGrpSpPr/>
          <p:nvPr/>
        </p:nvGrpSpPr>
        <p:grpSpPr>
          <a:xfrm>
            <a:off x="628650" y="998489"/>
            <a:ext cx="7629525" cy="4106911"/>
            <a:chOff x="628650" y="998489"/>
            <a:chExt cx="7629525" cy="4106911"/>
          </a:xfrm>
        </p:grpSpPr>
        <p:sp>
          <p:nvSpPr>
            <p:cNvPr id="186" name="Rectangle 185">
              <a:extLst>
                <a:ext uri="{FF2B5EF4-FFF2-40B4-BE49-F238E27FC236}">
                  <a16:creationId xmlns:a16="http://schemas.microsoft.com/office/drawing/2014/main" id="{09BB3B1C-157D-8DC8-4466-AC8F099C02AB}"/>
                </a:ext>
              </a:extLst>
            </p:cNvPr>
            <p:cNvSpPr/>
            <p:nvPr/>
          </p:nvSpPr>
          <p:spPr bwMode="auto">
            <a:xfrm>
              <a:off x="628650" y="998489"/>
              <a:ext cx="7629525" cy="41069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24B8C197-4EDC-4B4E-B044-A2FEAC196924}"/>
                </a:ext>
              </a:extLst>
            </p:cNvPr>
            <p:cNvSpPr/>
            <p:nvPr/>
          </p:nvSpPr>
          <p:spPr bwMode="auto">
            <a:xfrm>
              <a:off x="1550963" y="1310006"/>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2C9B787-22E7-3581-0801-2D1C92DC9490}"/>
                </a:ext>
              </a:extLst>
            </p:cNvPr>
            <p:cNvSpPr/>
            <p:nvPr/>
          </p:nvSpPr>
          <p:spPr bwMode="auto">
            <a:xfrm>
              <a:off x="1627646" y="1665650"/>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9605404-15E1-5DAF-495D-E7993B7E152D}"/>
                </a:ext>
              </a:extLst>
            </p:cNvPr>
            <p:cNvSpPr/>
            <p:nvPr/>
          </p:nvSpPr>
          <p:spPr bwMode="auto">
            <a:xfrm>
              <a:off x="1702917" y="1763717"/>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319DBDB-0EC1-D6F3-7D72-03AF22CA58F3}"/>
                </a:ext>
              </a:extLst>
            </p:cNvPr>
            <p:cNvCxnSpPr>
              <a:cxnSpLocks/>
            </p:cNvCxnSpPr>
            <p:nvPr/>
          </p:nvCxnSpPr>
          <p:spPr>
            <a:xfrm>
              <a:off x="1804827" y="2043625"/>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5B3C3F-FAA6-5F8B-4E40-B4FA4D24E99E}"/>
                </a:ext>
              </a:extLst>
            </p:cNvPr>
            <p:cNvSpPr txBox="1"/>
            <p:nvPr/>
          </p:nvSpPr>
          <p:spPr>
            <a:xfrm>
              <a:off x="2016761" y="1844408"/>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BBF7D060-7650-DACE-D7B6-5642C193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6" y="1799996"/>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9FA8FC8-F43D-8CDA-39C9-57C5E6999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9426" y="2206876"/>
              <a:ext cx="232573" cy="232573"/>
            </a:xfrm>
            <a:prstGeom prst="rect">
              <a:avLst/>
            </a:prstGeom>
          </p:spPr>
        </p:pic>
        <p:sp>
          <p:nvSpPr>
            <p:cNvPr id="10" name="TextBox 9">
              <a:extLst>
                <a:ext uri="{FF2B5EF4-FFF2-40B4-BE49-F238E27FC236}">
                  <a16:creationId xmlns:a16="http://schemas.microsoft.com/office/drawing/2014/main" id="{101BBD38-A16E-8F70-1FE9-6EE016EE4ADE}"/>
                </a:ext>
              </a:extLst>
            </p:cNvPr>
            <p:cNvSpPr txBox="1"/>
            <p:nvPr/>
          </p:nvSpPr>
          <p:spPr>
            <a:xfrm>
              <a:off x="2081134" y="2217574"/>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BE46C2AA-D53F-FC48-5AA8-33B9B4E0FC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646" y="1377235"/>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F8EB8F8F-20F1-88EC-B87B-396AEA154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4095" y="1369623"/>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7B173-8922-86E9-51FA-605DFD1FE46C}"/>
                </a:ext>
              </a:extLst>
            </p:cNvPr>
            <p:cNvSpPr txBox="1"/>
            <p:nvPr/>
          </p:nvSpPr>
          <p:spPr>
            <a:xfrm>
              <a:off x="2208746" y="1368591"/>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8F2AD17C-A792-C457-5AB5-0EEE620CB519}"/>
                </a:ext>
              </a:extLst>
            </p:cNvPr>
            <p:cNvSpPr txBox="1"/>
            <p:nvPr/>
          </p:nvSpPr>
          <p:spPr>
            <a:xfrm>
              <a:off x="2208746" y="1502691"/>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2D6E7C8B-1C36-AB12-F5C8-5DCA990A86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81115" y="2188369"/>
              <a:ext cx="339082" cy="339082"/>
            </a:xfrm>
            <a:prstGeom prst="rect">
              <a:avLst/>
            </a:prstGeom>
          </p:spPr>
        </p:pic>
        <p:sp>
          <p:nvSpPr>
            <p:cNvPr id="19" name="TextBox 18">
              <a:extLst>
                <a:ext uri="{FF2B5EF4-FFF2-40B4-BE49-F238E27FC236}">
                  <a16:creationId xmlns:a16="http://schemas.microsoft.com/office/drawing/2014/main" id="{937F9C23-20A0-0DD6-9A6B-ABDE97F008D4}"/>
                </a:ext>
              </a:extLst>
            </p:cNvPr>
            <p:cNvSpPr txBox="1"/>
            <p:nvPr/>
          </p:nvSpPr>
          <p:spPr>
            <a:xfrm>
              <a:off x="3520852" y="2276159"/>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A310F432-05C3-5039-1B62-B0E2B9369A69}"/>
                </a:ext>
              </a:extLst>
            </p:cNvPr>
            <p:cNvSpPr/>
            <p:nvPr/>
          </p:nvSpPr>
          <p:spPr bwMode="auto">
            <a:xfrm>
              <a:off x="5682213" y="2521244"/>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2B26ABE1-6708-0C9F-3C6A-394DADABD4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4077" y="2367544"/>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AFBEB46-6F77-17D9-47E6-365EDA57D15C}"/>
                </a:ext>
              </a:extLst>
            </p:cNvPr>
            <p:cNvSpPr/>
            <p:nvPr/>
          </p:nvSpPr>
          <p:spPr bwMode="auto">
            <a:xfrm>
              <a:off x="5337062" y="3486755"/>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09D2743F-68BC-6E81-3A8A-C2203A29CA48}"/>
                </a:ext>
              </a:extLst>
            </p:cNvPr>
            <p:cNvSpPr/>
            <p:nvPr/>
          </p:nvSpPr>
          <p:spPr bwMode="auto">
            <a:xfrm>
              <a:off x="5959362" y="2930403"/>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2D82A4B2-B8BC-B1E0-A9AB-68679CB38B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1952" y="3121358"/>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B02BE30D-63BB-26A4-6B57-93AF7340B2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5511" y="3101897"/>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47CC4223-BB93-5A15-7EE9-5AB201C473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813" y="2162994"/>
              <a:ext cx="320336" cy="320336"/>
            </a:xfrm>
            <a:prstGeom prst="rect">
              <a:avLst/>
            </a:prstGeom>
          </p:spPr>
        </p:pic>
        <p:sp>
          <p:nvSpPr>
            <p:cNvPr id="30" name="TextBox 29">
              <a:extLst>
                <a:ext uri="{FF2B5EF4-FFF2-40B4-BE49-F238E27FC236}">
                  <a16:creationId xmlns:a16="http://schemas.microsoft.com/office/drawing/2014/main" id="{38FAB4FA-A595-BB95-0D47-8C9DECB01187}"/>
                </a:ext>
              </a:extLst>
            </p:cNvPr>
            <p:cNvSpPr txBox="1"/>
            <p:nvPr/>
          </p:nvSpPr>
          <p:spPr>
            <a:xfrm>
              <a:off x="7086080" y="3190296"/>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129DD92E-35A2-9E87-586B-9F7D74880C41}"/>
                </a:ext>
              </a:extLst>
            </p:cNvPr>
            <p:cNvCxnSpPr>
              <a:cxnSpLocks/>
              <a:endCxn id="9" idx="1"/>
            </p:cNvCxnSpPr>
            <p:nvPr/>
          </p:nvCxnSpPr>
          <p:spPr>
            <a:xfrm flipV="1">
              <a:off x="1086149" y="2323163"/>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B75CB5B3-5D73-99B6-489B-698359BF1686}"/>
                </a:ext>
              </a:extLst>
            </p:cNvPr>
            <p:cNvSpPr txBox="1"/>
            <p:nvPr/>
          </p:nvSpPr>
          <p:spPr>
            <a:xfrm>
              <a:off x="806935" y="2497246"/>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1271BB41-0B65-BB4A-B58C-FD262380530A}"/>
                </a:ext>
              </a:extLst>
            </p:cNvPr>
            <p:cNvSpPr/>
            <p:nvPr/>
          </p:nvSpPr>
          <p:spPr bwMode="auto">
            <a:xfrm>
              <a:off x="1127671" y="2082674"/>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48" name="Connector: Elbow 47">
              <a:extLst>
                <a:ext uri="{FF2B5EF4-FFF2-40B4-BE49-F238E27FC236}">
                  <a16:creationId xmlns:a16="http://schemas.microsoft.com/office/drawing/2014/main" id="{4B155DEB-1296-C290-4461-49AE3EEC3E71}"/>
                </a:ext>
              </a:extLst>
            </p:cNvPr>
            <p:cNvCxnSpPr>
              <a:cxnSpLocks/>
              <a:stCxn id="19" idx="3"/>
              <a:endCxn id="21" idx="1"/>
            </p:cNvCxnSpPr>
            <p:nvPr/>
          </p:nvCxnSpPr>
          <p:spPr>
            <a:xfrm>
              <a:off x="3925347" y="2337715"/>
              <a:ext cx="1756866" cy="944783"/>
            </a:xfrm>
            <a:prstGeom prst="bentConnector3">
              <a:avLst>
                <a:gd name="adj1" fmla="val 50000"/>
              </a:avLst>
            </a:prstGeom>
            <a:ln w="31750">
              <a:solidFill>
                <a:srgbClr val="C50F1F">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descr="A white x in a red circle&#10;&#10;AI-generated content may be incorrect.">
              <a:extLst>
                <a:ext uri="{FF2B5EF4-FFF2-40B4-BE49-F238E27FC236}">
                  <a16:creationId xmlns:a16="http://schemas.microsoft.com/office/drawing/2014/main" id="{42665237-B8BB-06A2-C090-2D9CDD2990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5087" y="2643496"/>
              <a:ext cx="195771" cy="195771"/>
            </a:xfrm>
            <a:prstGeom prst="rect">
              <a:avLst/>
            </a:prstGeom>
          </p:spPr>
        </p:pic>
        <p:sp>
          <p:nvSpPr>
            <p:cNvPr id="52" name="Rectangle: Rounded Corners 51">
              <a:extLst>
                <a:ext uri="{FF2B5EF4-FFF2-40B4-BE49-F238E27FC236}">
                  <a16:creationId xmlns:a16="http://schemas.microsoft.com/office/drawing/2014/main" id="{D9868E48-F755-64A7-C321-1FEC34079CC0}"/>
                </a:ext>
              </a:extLst>
            </p:cNvPr>
            <p:cNvSpPr/>
            <p:nvPr/>
          </p:nvSpPr>
          <p:spPr bwMode="auto">
            <a:xfrm>
              <a:off x="1538684" y="3278969"/>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2545216-4DEE-2F19-7560-FDAFDC5438E6}"/>
                </a:ext>
              </a:extLst>
            </p:cNvPr>
            <p:cNvSpPr/>
            <p:nvPr/>
          </p:nvSpPr>
          <p:spPr bwMode="auto">
            <a:xfrm>
              <a:off x="1615367" y="363461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B679277-2DD1-9FAC-6E3C-305D46BE6A03}"/>
                </a:ext>
              </a:extLst>
            </p:cNvPr>
            <p:cNvSpPr/>
            <p:nvPr/>
          </p:nvSpPr>
          <p:spPr bwMode="auto">
            <a:xfrm>
              <a:off x="1690638" y="373268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0D1AA24A-699B-DC83-98A3-0189ED25AF40}"/>
                </a:ext>
              </a:extLst>
            </p:cNvPr>
            <p:cNvCxnSpPr>
              <a:cxnSpLocks/>
            </p:cNvCxnSpPr>
            <p:nvPr/>
          </p:nvCxnSpPr>
          <p:spPr>
            <a:xfrm>
              <a:off x="1792548" y="401258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43A042-CB31-5601-1806-3A50FB6AB5E0}"/>
                </a:ext>
              </a:extLst>
            </p:cNvPr>
            <p:cNvSpPr txBox="1"/>
            <p:nvPr/>
          </p:nvSpPr>
          <p:spPr>
            <a:xfrm>
              <a:off x="2004482" y="3813371"/>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57" name="Picture 2" descr="Download the Python Logo and Icon for Your Projects">
              <a:extLst>
                <a:ext uri="{FF2B5EF4-FFF2-40B4-BE49-F238E27FC236}">
                  <a16:creationId xmlns:a16="http://schemas.microsoft.com/office/drawing/2014/main" id="{B6ED6E39-1D48-07F0-C181-52F21F22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07" y="3768959"/>
              <a:ext cx="211934" cy="2119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0C5F3E-EA35-FDDC-8086-71306E705E5E}"/>
                </a:ext>
              </a:extLst>
            </p:cNvPr>
            <p:cNvSpPr txBox="1"/>
            <p:nvPr/>
          </p:nvSpPr>
          <p:spPr>
            <a:xfrm>
              <a:off x="2110361" y="4186537"/>
              <a:ext cx="1060846" cy="215444"/>
            </a:xfrm>
            <a:prstGeom prst="rect">
              <a:avLst/>
            </a:prstGeom>
            <a:noFill/>
          </p:spPr>
          <p:txBody>
            <a:bodyPr wrap="square" lIns="0" tIns="0" rIns="0" bIns="0" rtlCol="0">
              <a:spAutoFit/>
            </a:bodyPr>
            <a:lstStyle/>
            <a:p>
              <a:pPr algn="l"/>
              <a:r>
                <a:rPr lang="en-CA" sz="800">
                  <a:solidFill>
                    <a:schemeClr val="bg1"/>
                  </a:solidFill>
                  <a:latin typeface="+mj-lt"/>
                </a:rPr>
                <a:t>You</a:t>
              </a:r>
              <a:br>
                <a:rPr lang="en-CA" sz="800">
                  <a:solidFill>
                    <a:schemeClr val="bg1"/>
                  </a:solidFill>
                  <a:latin typeface="+mj-lt"/>
                </a:rPr>
              </a:br>
              <a:r>
                <a:rPr lang="en-CA" sz="600">
                  <a:solidFill>
                    <a:schemeClr val="bg1"/>
                  </a:solidFill>
                </a:rPr>
                <a:t>Human being</a:t>
              </a:r>
              <a:endParaRPr lang="en-CA" sz="800" dirty="0" err="1">
                <a:solidFill>
                  <a:schemeClr val="bg1"/>
                </a:solidFill>
              </a:endParaRPr>
            </a:p>
          </p:txBody>
        </p:sp>
        <p:sp>
          <p:nvSpPr>
            <p:cNvPr id="62" name="TextBox 61">
              <a:extLst>
                <a:ext uri="{FF2B5EF4-FFF2-40B4-BE49-F238E27FC236}">
                  <a16:creationId xmlns:a16="http://schemas.microsoft.com/office/drawing/2014/main" id="{E612B154-01FD-A8C8-7135-1246E74DBE77}"/>
                </a:ext>
              </a:extLst>
            </p:cNvPr>
            <p:cNvSpPr txBox="1"/>
            <p:nvPr/>
          </p:nvSpPr>
          <p:spPr>
            <a:xfrm>
              <a:off x="1978420" y="3337554"/>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53B0A503-77B9-8DD6-167C-8A7EB444F16D}"/>
                </a:ext>
              </a:extLst>
            </p:cNvPr>
            <p:cNvSpPr txBox="1"/>
            <p:nvPr/>
          </p:nvSpPr>
          <p:spPr>
            <a:xfrm>
              <a:off x="1978420" y="3471654"/>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4" name="Graphic 63">
              <a:extLst>
                <a:ext uri="{FF2B5EF4-FFF2-40B4-BE49-F238E27FC236}">
                  <a16:creationId xmlns:a16="http://schemas.microsoft.com/office/drawing/2014/main" id="{85632E3B-4F04-8EBD-E3A1-F760FF877B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8836" y="4157332"/>
              <a:ext cx="339082" cy="339082"/>
            </a:xfrm>
            <a:prstGeom prst="rect">
              <a:avLst/>
            </a:prstGeom>
          </p:spPr>
        </p:pic>
        <p:sp>
          <p:nvSpPr>
            <p:cNvPr id="65" name="TextBox 64">
              <a:extLst>
                <a:ext uri="{FF2B5EF4-FFF2-40B4-BE49-F238E27FC236}">
                  <a16:creationId xmlns:a16="http://schemas.microsoft.com/office/drawing/2014/main" id="{91BF891D-3B92-958D-CAA4-BC41ECFF4DB2}"/>
                </a:ext>
              </a:extLst>
            </p:cNvPr>
            <p:cNvSpPr txBox="1"/>
            <p:nvPr/>
          </p:nvSpPr>
          <p:spPr>
            <a:xfrm>
              <a:off x="3508573" y="4245122"/>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pic>
          <p:nvPicPr>
            <p:cNvPr id="66" name="Graphic 65">
              <a:extLst>
                <a:ext uri="{FF2B5EF4-FFF2-40B4-BE49-F238E27FC236}">
                  <a16:creationId xmlns:a16="http://schemas.microsoft.com/office/drawing/2014/main" id="{DDCB5F20-2E62-F1EA-AE28-E8B52CA3F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3534" y="4131957"/>
              <a:ext cx="320336" cy="320336"/>
            </a:xfrm>
            <a:prstGeom prst="rect">
              <a:avLst/>
            </a:prstGeom>
          </p:spPr>
        </p:pic>
        <p:cxnSp>
          <p:nvCxnSpPr>
            <p:cNvPr id="67" name="Straight Arrow Connector 66">
              <a:extLst>
                <a:ext uri="{FF2B5EF4-FFF2-40B4-BE49-F238E27FC236}">
                  <a16:creationId xmlns:a16="http://schemas.microsoft.com/office/drawing/2014/main" id="{9D2788FD-256F-C670-47F8-6791A5797499}"/>
                </a:ext>
              </a:extLst>
            </p:cNvPr>
            <p:cNvCxnSpPr>
              <a:cxnSpLocks/>
            </p:cNvCxnSpPr>
            <p:nvPr/>
          </p:nvCxnSpPr>
          <p:spPr>
            <a:xfrm flipV="1">
              <a:off x="1073870" y="4292126"/>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8649292A-1848-55A6-EFCB-37D3CA8D2756}"/>
                </a:ext>
              </a:extLst>
            </p:cNvPr>
            <p:cNvSpPr txBox="1"/>
            <p:nvPr/>
          </p:nvSpPr>
          <p:spPr>
            <a:xfrm>
              <a:off x="794656" y="4466209"/>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950BEE48-32C6-D1F4-40F8-CBCB039FFCE1}"/>
                </a:ext>
              </a:extLst>
            </p:cNvPr>
            <p:cNvSpPr/>
            <p:nvPr/>
          </p:nvSpPr>
          <p:spPr bwMode="auto">
            <a:xfrm>
              <a:off x="1115392" y="4051637"/>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BA6877C1-2986-55B1-A0DC-9CCD4965C2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88623" y="3270325"/>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5846E0C4-D5D1-44C8-613C-30A7A5FC15B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6971" y="4148635"/>
              <a:ext cx="266496" cy="266496"/>
            </a:xfrm>
            <a:prstGeom prst="ellipse">
              <a:avLst/>
            </a:prstGeom>
            <a:ln>
              <a:gradFill>
                <a:gsLst>
                  <a:gs pos="0">
                    <a:schemeClr val="tx1"/>
                  </a:gs>
                  <a:gs pos="100000">
                    <a:schemeClr val="tx1">
                      <a:lumMod val="75000"/>
                    </a:schemeClr>
                  </a:gs>
                </a:gsLst>
                <a:lin ang="5400000" scaled="1"/>
              </a:gradFill>
            </a:ln>
          </p:spPr>
        </p:pic>
        <p:cxnSp>
          <p:nvCxnSpPr>
            <p:cNvPr id="77" name="Connector: Elbow 76">
              <a:extLst>
                <a:ext uri="{FF2B5EF4-FFF2-40B4-BE49-F238E27FC236}">
                  <a16:creationId xmlns:a16="http://schemas.microsoft.com/office/drawing/2014/main" id="{4FC43232-B4A6-8406-713D-34C5D456CFDC}"/>
                </a:ext>
              </a:extLst>
            </p:cNvPr>
            <p:cNvCxnSpPr>
              <a:cxnSpLocks/>
              <a:stCxn id="54" idx="3"/>
            </p:cNvCxnSpPr>
            <p:nvPr/>
          </p:nvCxnSpPr>
          <p:spPr>
            <a:xfrm flipV="1">
              <a:off x="3907680" y="3426979"/>
              <a:ext cx="1794603" cy="742714"/>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descr="A green circle with a white check mark&#10;&#10;AI-generated content may be incorrect.">
              <a:extLst>
                <a:ext uri="{FF2B5EF4-FFF2-40B4-BE49-F238E27FC236}">
                  <a16:creationId xmlns:a16="http://schemas.microsoft.com/office/drawing/2014/main" id="{F4981904-A045-75F7-3F0D-0F7E7550B28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12420" y="3685302"/>
              <a:ext cx="197495" cy="197495"/>
            </a:xfrm>
            <a:prstGeom prst="rect">
              <a:avLst/>
            </a:prstGeom>
          </p:spPr>
        </p:pic>
        <p:pic>
          <p:nvPicPr>
            <p:cNvPr id="89" name="Graphic 88">
              <a:extLst>
                <a:ext uri="{FF2B5EF4-FFF2-40B4-BE49-F238E27FC236}">
                  <a16:creationId xmlns:a16="http://schemas.microsoft.com/office/drawing/2014/main" id="{821792C3-EBDA-32E0-DE94-04D563F37B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05495" y="3170778"/>
              <a:ext cx="373753" cy="373753"/>
            </a:xfrm>
            <a:prstGeom prst="rect">
              <a:avLst/>
            </a:prstGeom>
          </p:spPr>
        </p:pic>
        <p:sp>
          <p:nvSpPr>
            <p:cNvPr id="90" name="TextBox 89">
              <a:extLst>
                <a:ext uri="{FF2B5EF4-FFF2-40B4-BE49-F238E27FC236}">
                  <a16:creationId xmlns:a16="http://schemas.microsoft.com/office/drawing/2014/main" id="{A8CD85DD-23A3-D68E-A480-9DB89ED73BAD}"/>
                </a:ext>
              </a:extLst>
            </p:cNvPr>
            <p:cNvSpPr txBox="1"/>
            <p:nvPr/>
          </p:nvSpPr>
          <p:spPr>
            <a:xfrm>
              <a:off x="4966518" y="2637743"/>
              <a:ext cx="446931" cy="246221"/>
            </a:xfrm>
            <a:prstGeom prst="rect">
              <a:avLst/>
            </a:prstGeom>
            <a:noFill/>
          </p:spPr>
          <p:txBody>
            <a:bodyPr wrap="square" lIns="0" tIns="0" rIns="0" bIns="0" rtlCol="0">
              <a:spAutoFit/>
            </a:bodyPr>
            <a:lstStyle/>
            <a:p>
              <a:pPr algn="l"/>
              <a:r>
                <a:rPr lang="en-CA" sz="800">
                  <a:solidFill>
                    <a:srgbClr val="EE0000"/>
                  </a:solidFill>
                  <a:latin typeface="+mj-lt"/>
                </a:rPr>
                <a:t>SPN </a:t>
              </a:r>
              <a:br>
                <a:rPr lang="en-CA" sz="800">
                  <a:solidFill>
                    <a:srgbClr val="EE0000"/>
                  </a:solidFill>
                  <a:latin typeface="+mj-lt"/>
                </a:rPr>
              </a:br>
              <a:r>
                <a:rPr lang="en-CA" sz="800">
                  <a:solidFill>
                    <a:srgbClr val="EE0000"/>
                  </a:solidFill>
                  <a:latin typeface="+mj-lt"/>
                </a:rPr>
                <a:t>blocked</a:t>
              </a:r>
              <a:endParaRPr lang="en-CA" sz="800" dirty="0" err="1">
                <a:solidFill>
                  <a:srgbClr val="EE0000"/>
                </a:solidFill>
                <a:latin typeface="+mj-lt"/>
              </a:endParaRPr>
            </a:p>
          </p:txBody>
        </p:sp>
        <p:sp>
          <p:nvSpPr>
            <p:cNvPr id="91" name="TextBox 90">
              <a:extLst>
                <a:ext uri="{FF2B5EF4-FFF2-40B4-BE49-F238E27FC236}">
                  <a16:creationId xmlns:a16="http://schemas.microsoft.com/office/drawing/2014/main" id="{44180176-D05A-44AE-4CE5-680D9904819D}"/>
                </a:ext>
              </a:extLst>
            </p:cNvPr>
            <p:cNvSpPr txBox="1"/>
            <p:nvPr/>
          </p:nvSpPr>
          <p:spPr>
            <a:xfrm>
              <a:off x="4941558" y="3647500"/>
              <a:ext cx="634155" cy="246221"/>
            </a:xfrm>
            <a:prstGeom prst="rect">
              <a:avLst/>
            </a:prstGeom>
            <a:noFill/>
          </p:spPr>
          <p:txBody>
            <a:bodyPr wrap="square" lIns="0" tIns="0" rIns="0" bIns="0" rtlCol="0">
              <a:spAutoFit/>
            </a:bodyPr>
            <a:lstStyle/>
            <a:p>
              <a:pPr algn="l"/>
              <a:r>
                <a:rPr lang="en-CA" sz="800">
                  <a:solidFill>
                    <a:srgbClr val="1B9245"/>
                  </a:solidFill>
                  <a:latin typeface="+mj-lt"/>
                </a:rPr>
                <a:t>Human </a:t>
              </a:r>
              <a:br>
                <a:rPr lang="en-CA" sz="800">
                  <a:solidFill>
                    <a:srgbClr val="1B9245"/>
                  </a:solidFill>
                  <a:latin typeface="+mj-lt"/>
                </a:rPr>
              </a:br>
              <a:r>
                <a:rPr lang="en-CA" sz="800">
                  <a:solidFill>
                    <a:srgbClr val="1B9245"/>
                  </a:solidFill>
                  <a:latin typeface="+mj-lt"/>
                </a:rPr>
                <a:t>allowed</a:t>
              </a:r>
            </a:p>
          </p:txBody>
        </p:sp>
      </p:grpSp>
    </p:spTree>
    <p:extLst>
      <p:ext uri="{BB962C8B-B14F-4D97-AF65-F5344CB8AC3E}">
        <p14:creationId xmlns:p14="http://schemas.microsoft.com/office/powerpoint/2010/main" val="14320038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B244B4-BAB2-B7C8-D5D3-641533715E6C}"/>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C7E3C2A7-8D67-4833-6052-633B13350CA8}"/>
              </a:ext>
            </a:extLst>
          </p:cNvPr>
          <p:cNvGrpSpPr/>
          <p:nvPr/>
        </p:nvGrpSpPr>
        <p:grpSpPr>
          <a:xfrm>
            <a:off x="1428528" y="712739"/>
            <a:ext cx="9894570" cy="6126211"/>
            <a:chOff x="1428528" y="712739"/>
            <a:chExt cx="9894570" cy="6126211"/>
          </a:xfrm>
        </p:grpSpPr>
        <p:grpSp>
          <p:nvGrpSpPr>
            <p:cNvPr id="94" name="Group 93">
              <a:extLst>
                <a:ext uri="{FF2B5EF4-FFF2-40B4-BE49-F238E27FC236}">
                  <a16:creationId xmlns:a16="http://schemas.microsoft.com/office/drawing/2014/main" id="{46DD4F47-E416-ADA4-1C1B-F69DF8747412}"/>
                </a:ext>
              </a:extLst>
            </p:cNvPr>
            <p:cNvGrpSpPr/>
            <p:nvPr/>
          </p:nvGrpSpPr>
          <p:grpSpPr>
            <a:xfrm>
              <a:off x="1428528" y="712739"/>
              <a:ext cx="9894570" cy="6126211"/>
              <a:chOff x="1428528" y="712739"/>
              <a:chExt cx="9894570" cy="6126211"/>
            </a:xfrm>
          </p:grpSpPr>
          <p:sp>
            <p:nvSpPr>
              <p:cNvPr id="186" name="Rectangle 185">
                <a:extLst>
                  <a:ext uri="{FF2B5EF4-FFF2-40B4-BE49-F238E27FC236}">
                    <a16:creationId xmlns:a16="http://schemas.microsoft.com/office/drawing/2014/main" id="{821E3173-CE0C-A19A-8FA3-66C89257BC7F}"/>
                  </a:ext>
                </a:extLst>
              </p:cNvPr>
              <p:cNvSpPr/>
              <p:nvPr/>
            </p:nvSpPr>
            <p:spPr bwMode="auto">
              <a:xfrm>
                <a:off x="1428528" y="712739"/>
                <a:ext cx="9894570" cy="61262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34D1528-6BD8-2602-8F3E-E07228CEC20B}"/>
                  </a:ext>
                </a:extLst>
              </p:cNvPr>
              <p:cNvSpPr/>
              <p:nvPr/>
            </p:nvSpPr>
            <p:spPr bwMode="auto">
              <a:xfrm>
                <a:off x="3150133" y="1216301"/>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0BE7D8C-ABB1-78C6-987F-B1C0CCEF041C}"/>
                  </a:ext>
                </a:extLst>
              </p:cNvPr>
              <p:cNvSpPr/>
              <p:nvPr/>
            </p:nvSpPr>
            <p:spPr bwMode="auto">
              <a:xfrm>
                <a:off x="3226816" y="1571945"/>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ADA4C35-A3E5-EE36-FC13-FA5BBA6C68D7}"/>
                  </a:ext>
                </a:extLst>
              </p:cNvPr>
              <p:cNvSpPr/>
              <p:nvPr/>
            </p:nvSpPr>
            <p:spPr bwMode="auto">
              <a:xfrm>
                <a:off x="3302087" y="1670012"/>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0C66BBC-117F-18F7-E1C1-D73C2822897D}"/>
                  </a:ext>
                </a:extLst>
              </p:cNvPr>
              <p:cNvCxnSpPr>
                <a:cxnSpLocks/>
              </p:cNvCxnSpPr>
              <p:nvPr/>
            </p:nvCxnSpPr>
            <p:spPr>
              <a:xfrm>
                <a:off x="3403997" y="1949920"/>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B60CF2-CF33-04D3-B43C-8BB8CCEE7445}"/>
                  </a:ext>
                </a:extLst>
              </p:cNvPr>
              <p:cNvSpPr txBox="1"/>
              <p:nvPr/>
            </p:nvSpPr>
            <p:spPr>
              <a:xfrm>
                <a:off x="3615931" y="1750703"/>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6A08182E-5AEC-A2E0-F194-17356998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56" y="1706291"/>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1AA02B5-3835-9651-5994-672DC4A7D6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8596" y="2113171"/>
                <a:ext cx="232573" cy="232573"/>
              </a:xfrm>
              <a:prstGeom prst="rect">
                <a:avLst/>
              </a:prstGeom>
            </p:spPr>
          </p:pic>
          <p:sp>
            <p:nvSpPr>
              <p:cNvPr id="10" name="TextBox 9">
                <a:extLst>
                  <a:ext uri="{FF2B5EF4-FFF2-40B4-BE49-F238E27FC236}">
                    <a16:creationId xmlns:a16="http://schemas.microsoft.com/office/drawing/2014/main" id="{701B7B7A-931A-50AB-5F73-6140B6903B1F}"/>
                  </a:ext>
                </a:extLst>
              </p:cNvPr>
              <p:cNvSpPr txBox="1"/>
              <p:nvPr/>
            </p:nvSpPr>
            <p:spPr>
              <a:xfrm>
                <a:off x="3680304" y="2123869"/>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34652D25-A0B4-7857-B83E-25C37F5E7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6816" y="1283530"/>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82A636BE-7E1D-D623-8E2C-205A5E53F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265" y="1275918"/>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412B3B-95A1-CF91-FC2A-3A3959F4705D}"/>
                  </a:ext>
                </a:extLst>
              </p:cNvPr>
              <p:cNvSpPr txBox="1"/>
              <p:nvPr/>
            </p:nvSpPr>
            <p:spPr>
              <a:xfrm>
                <a:off x="3807916" y="1274886"/>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525E3BCF-D0B2-CD59-BF3A-1EB622E78858}"/>
                  </a:ext>
                </a:extLst>
              </p:cNvPr>
              <p:cNvSpPr txBox="1"/>
              <p:nvPr/>
            </p:nvSpPr>
            <p:spPr>
              <a:xfrm>
                <a:off x="3807916" y="1408986"/>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A9A82BDC-7A16-B2F4-8F22-D21B95E29B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0285" y="2094664"/>
                <a:ext cx="339082" cy="339082"/>
              </a:xfrm>
              <a:prstGeom prst="rect">
                <a:avLst/>
              </a:prstGeom>
            </p:spPr>
          </p:pic>
          <p:sp>
            <p:nvSpPr>
              <p:cNvPr id="19" name="TextBox 18">
                <a:extLst>
                  <a:ext uri="{FF2B5EF4-FFF2-40B4-BE49-F238E27FC236}">
                    <a16:creationId xmlns:a16="http://schemas.microsoft.com/office/drawing/2014/main" id="{B55ED035-9C40-309E-FB4E-4D59BBFC4B02}"/>
                  </a:ext>
                </a:extLst>
              </p:cNvPr>
              <p:cNvSpPr txBox="1"/>
              <p:nvPr/>
            </p:nvSpPr>
            <p:spPr>
              <a:xfrm>
                <a:off x="5120022" y="2182454"/>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B45F5933-B134-1628-043F-62B900501E52}"/>
                  </a:ext>
                </a:extLst>
              </p:cNvPr>
              <p:cNvSpPr/>
              <p:nvPr/>
            </p:nvSpPr>
            <p:spPr bwMode="auto">
              <a:xfrm>
                <a:off x="8516662" y="2743069"/>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ACC9E02B-569C-7577-F358-41A26F5FEC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8526" y="2589369"/>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97DD3C0-F187-C375-03D8-53F61DD27C5C}"/>
                  </a:ext>
                </a:extLst>
              </p:cNvPr>
              <p:cNvSpPr/>
              <p:nvPr/>
            </p:nvSpPr>
            <p:spPr bwMode="auto">
              <a:xfrm>
                <a:off x="8171511" y="3708580"/>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64C9666-375E-F2A9-F444-3F56029B4C66}"/>
                  </a:ext>
                </a:extLst>
              </p:cNvPr>
              <p:cNvSpPr/>
              <p:nvPr/>
            </p:nvSpPr>
            <p:spPr bwMode="auto">
              <a:xfrm>
                <a:off x="8793811" y="3152228"/>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A85755E3-1A57-7077-D33D-B9D8EC61A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6401" y="3343183"/>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1FCFC763-C1AF-0844-5571-5F7FBC1522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960" y="3323722"/>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57E3A1DB-6F58-2968-FCBB-7691736CA7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4983" y="2069289"/>
                <a:ext cx="320336" cy="320336"/>
              </a:xfrm>
              <a:prstGeom prst="rect">
                <a:avLst/>
              </a:prstGeom>
            </p:spPr>
          </p:pic>
          <p:sp>
            <p:nvSpPr>
              <p:cNvPr id="30" name="TextBox 29">
                <a:extLst>
                  <a:ext uri="{FF2B5EF4-FFF2-40B4-BE49-F238E27FC236}">
                    <a16:creationId xmlns:a16="http://schemas.microsoft.com/office/drawing/2014/main" id="{2A47F3C1-C496-EEF0-26C0-F3A114C921E8}"/>
                  </a:ext>
                </a:extLst>
              </p:cNvPr>
              <p:cNvSpPr txBox="1"/>
              <p:nvPr/>
            </p:nvSpPr>
            <p:spPr>
              <a:xfrm>
                <a:off x="9920529" y="3412121"/>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250AF3F2-8C7A-EB70-0735-81A289DF790C}"/>
                  </a:ext>
                </a:extLst>
              </p:cNvPr>
              <p:cNvCxnSpPr>
                <a:cxnSpLocks/>
                <a:endCxn id="9" idx="1"/>
              </p:cNvCxnSpPr>
              <p:nvPr/>
            </p:nvCxnSpPr>
            <p:spPr>
              <a:xfrm flipV="1">
                <a:off x="2685319" y="2229458"/>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2F9744BB-F983-ABE5-941B-9EFC7A27783F}"/>
                  </a:ext>
                </a:extLst>
              </p:cNvPr>
              <p:cNvSpPr txBox="1"/>
              <p:nvPr/>
            </p:nvSpPr>
            <p:spPr>
              <a:xfrm>
                <a:off x="2406105" y="2403541"/>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EB425D52-1629-F1D9-088E-2A6D78FF15F6}"/>
                  </a:ext>
                </a:extLst>
              </p:cNvPr>
              <p:cNvSpPr/>
              <p:nvPr/>
            </p:nvSpPr>
            <p:spPr bwMode="auto">
              <a:xfrm>
                <a:off x="2726841" y="1988969"/>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52" name="Rectangle: Rounded Corners 51">
                <a:extLst>
                  <a:ext uri="{FF2B5EF4-FFF2-40B4-BE49-F238E27FC236}">
                    <a16:creationId xmlns:a16="http://schemas.microsoft.com/office/drawing/2014/main" id="{49580D9E-2E78-D82F-84BC-072AAABE7BC1}"/>
                  </a:ext>
                </a:extLst>
              </p:cNvPr>
              <p:cNvSpPr/>
              <p:nvPr/>
            </p:nvSpPr>
            <p:spPr bwMode="auto">
              <a:xfrm>
                <a:off x="3137854" y="5014530"/>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C9DDBF1-80BA-3EDF-2692-CA9A89DC5257}"/>
                  </a:ext>
                </a:extLst>
              </p:cNvPr>
              <p:cNvSpPr/>
              <p:nvPr/>
            </p:nvSpPr>
            <p:spPr bwMode="auto">
              <a:xfrm>
                <a:off x="3214537" y="537017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01FE15A-E1AD-F715-4619-88E408DB15DE}"/>
                  </a:ext>
                </a:extLst>
              </p:cNvPr>
              <p:cNvSpPr/>
              <p:nvPr/>
            </p:nvSpPr>
            <p:spPr bwMode="auto">
              <a:xfrm>
                <a:off x="3289808" y="5468241"/>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C6E2B93C-A66A-3670-33D6-3E37A4FC380F}"/>
                  </a:ext>
                </a:extLst>
              </p:cNvPr>
              <p:cNvCxnSpPr>
                <a:cxnSpLocks/>
              </p:cNvCxnSpPr>
              <p:nvPr/>
            </p:nvCxnSpPr>
            <p:spPr>
              <a:xfrm>
                <a:off x="3337156" y="5824377"/>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011BF4-C94F-81E4-41D4-39C062798D2B}"/>
                  </a:ext>
                </a:extLst>
              </p:cNvPr>
              <p:cNvSpPr txBox="1"/>
              <p:nvPr/>
            </p:nvSpPr>
            <p:spPr>
              <a:xfrm>
                <a:off x="3663738" y="5586062"/>
                <a:ext cx="1843111" cy="123111"/>
              </a:xfrm>
              <a:prstGeom prst="rect">
                <a:avLst/>
              </a:prstGeom>
              <a:noFill/>
            </p:spPr>
            <p:txBody>
              <a:bodyPr wrap="square" lIns="0" tIns="0" rIns="0" bIns="0" rtlCol="0">
                <a:spAutoFit/>
              </a:bodyPr>
              <a:lstStyle/>
              <a:p>
                <a:pPr algn="l"/>
                <a:r>
                  <a:rPr lang="en-CA" sz="800">
                    <a:solidFill>
                      <a:schemeClr val="bg1"/>
                    </a:solidFill>
                    <a:latin typeface="+mj-lt"/>
                  </a:rPr>
                  <a:t>You logged into Entra on your laptop</a:t>
                </a:r>
                <a:endParaRPr lang="en-CA" sz="800" dirty="0" err="1">
                  <a:solidFill>
                    <a:schemeClr val="bg1"/>
                  </a:solidFill>
                  <a:latin typeface="+mj-lt"/>
                </a:endParaRPr>
              </a:p>
            </p:txBody>
          </p:sp>
          <p:sp>
            <p:nvSpPr>
              <p:cNvPr id="62" name="TextBox 61">
                <a:extLst>
                  <a:ext uri="{FF2B5EF4-FFF2-40B4-BE49-F238E27FC236}">
                    <a16:creationId xmlns:a16="http://schemas.microsoft.com/office/drawing/2014/main" id="{AFA046BF-8E31-C37B-36B7-70ECBCEB3B8C}"/>
                  </a:ext>
                </a:extLst>
              </p:cNvPr>
              <p:cNvSpPr txBox="1"/>
              <p:nvPr/>
            </p:nvSpPr>
            <p:spPr>
              <a:xfrm>
                <a:off x="3577590" y="5073115"/>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03BE3987-D4B0-D921-5BE0-0A39982F9BEE}"/>
                  </a:ext>
                </a:extLst>
              </p:cNvPr>
              <p:cNvSpPr txBox="1"/>
              <p:nvPr/>
            </p:nvSpPr>
            <p:spPr>
              <a:xfrm>
                <a:off x="3577590" y="5207215"/>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6" name="Graphic 65">
                <a:extLst>
                  <a:ext uri="{FF2B5EF4-FFF2-40B4-BE49-F238E27FC236}">
                    <a16:creationId xmlns:a16="http://schemas.microsoft.com/office/drawing/2014/main" id="{1CCBCA99-18EA-0086-FB5A-1DB7A7BAC8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93543" y="5476816"/>
                <a:ext cx="320336" cy="320336"/>
              </a:xfrm>
              <a:prstGeom prst="rect">
                <a:avLst/>
              </a:prstGeom>
            </p:spPr>
          </p:pic>
          <p:cxnSp>
            <p:nvCxnSpPr>
              <p:cNvPr id="67" name="Straight Arrow Connector 66">
                <a:extLst>
                  <a:ext uri="{FF2B5EF4-FFF2-40B4-BE49-F238E27FC236}">
                    <a16:creationId xmlns:a16="http://schemas.microsoft.com/office/drawing/2014/main" id="{63FFA8C6-844E-A0E6-9500-B5181F4BDB43}"/>
                  </a:ext>
                </a:extLst>
              </p:cNvPr>
              <p:cNvCxnSpPr>
                <a:cxnSpLocks/>
              </p:cNvCxnSpPr>
              <p:nvPr/>
            </p:nvCxnSpPr>
            <p:spPr>
              <a:xfrm flipV="1">
                <a:off x="2613879" y="5636985"/>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BA190071-537F-3546-BF83-C291C4336F7F}"/>
                  </a:ext>
                </a:extLst>
              </p:cNvPr>
              <p:cNvSpPr txBox="1"/>
              <p:nvPr/>
            </p:nvSpPr>
            <p:spPr>
              <a:xfrm>
                <a:off x="2334665" y="5811068"/>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70E80927-2A80-3B96-7FC2-EF6C67D711AA}"/>
                  </a:ext>
                </a:extLst>
              </p:cNvPr>
              <p:cNvSpPr/>
              <p:nvPr/>
            </p:nvSpPr>
            <p:spPr bwMode="auto">
              <a:xfrm>
                <a:off x="2655401" y="5396496"/>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FBE1831C-D26B-D90D-D773-4C47E05BD7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87793" y="5005886"/>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CB9D79F0-45C9-B0A9-33CC-B30263B0AA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37156" y="5503736"/>
                <a:ext cx="266496" cy="266496"/>
              </a:xfrm>
              <a:prstGeom prst="ellipse">
                <a:avLst/>
              </a:prstGeom>
              <a:ln>
                <a:gradFill>
                  <a:gsLst>
                    <a:gs pos="0">
                      <a:schemeClr val="tx1"/>
                    </a:gs>
                    <a:gs pos="100000">
                      <a:schemeClr val="tx1">
                        <a:lumMod val="75000"/>
                      </a:schemeClr>
                    </a:gs>
                  </a:gsLst>
                  <a:lin ang="5400000" scaled="1"/>
                </a:gradFill>
              </a:ln>
            </p:spPr>
          </p:pic>
          <p:pic>
            <p:nvPicPr>
              <p:cNvPr id="89" name="Graphic 88">
                <a:extLst>
                  <a:ext uri="{FF2B5EF4-FFF2-40B4-BE49-F238E27FC236}">
                    <a16:creationId xmlns:a16="http://schemas.microsoft.com/office/drawing/2014/main" id="{A70C26F4-B00C-ACA0-25CA-CD4372FB68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944" y="3392603"/>
                <a:ext cx="373753" cy="373753"/>
              </a:xfrm>
              <a:prstGeom prst="rect">
                <a:avLst/>
              </a:prstGeom>
            </p:spPr>
          </p:pic>
          <p:sp>
            <p:nvSpPr>
              <p:cNvPr id="91" name="TextBox 90">
                <a:extLst>
                  <a:ext uri="{FF2B5EF4-FFF2-40B4-BE49-F238E27FC236}">
                    <a16:creationId xmlns:a16="http://schemas.microsoft.com/office/drawing/2014/main" id="{A22A349B-71D0-CE55-1645-375D5856BBE4}"/>
                  </a:ext>
                </a:extLst>
              </p:cNvPr>
              <p:cNvSpPr txBox="1"/>
              <p:nvPr/>
            </p:nvSpPr>
            <p:spPr>
              <a:xfrm>
                <a:off x="7107105" y="3200611"/>
                <a:ext cx="634155" cy="246221"/>
              </a:xfrm>
              <a:prstGeom prst="rect">
                <a:avLst/>
              </a:prstGeom>
              <a:noFill/>
            </p:spPr>
            <p:txBody>
              <a:bodyPr wrap="square" lIns="0" tIns="0" rIns="0" bIns="0" rtlCol="0">
                <a:spAutoFit/>
              </a:bodyPr>
              <a:lstStyle/>
              <a:p>
                <a:pPr algn="l"/>
                <a:r>
                  <a:rPr lang="en-CA" sz="800">
                    <a:solidFill>
                      <a:srgbClr val="1B9245"/>
                    </a:solidFill>
                    <a:latin typeface="+mj-lt"/>
                  </a:rPr>
                  <a:t>“Human”</a:t>
                </a:r>
                <a:br>
                  <a:rPr lang="en-CA" sz="800">
                    <a:solidFill>
                      <a:srgbClr val="1B9245"/>
                    </a:solidFill>
                    <a:latin typeface="+mj-lt"/>
                  </a:rPr>
                </a:br>
                <a:r>
                  <a:rPr lang="en-CA" sz="800">
                    <a:solidFill>
                      <a:srgbClr val="1B9245"/>
                    </a:solidFill>
                    <a:latin typeface="+mj-lt"/>
                  </a:rPr>
                  <a:t>allowed</a:t>
                </a:r>
              </a:p>
            </p:txBody>
          </p:sp>
          <p:pic>
            <p:nvPicPr>
              <p:cNvPr id="8" name="Picture 2" descr="Download the Python Logo and Icon for Your Projects">
                <a:extLst>
                  <a:ext uri="{FF2B5EF4-FFF2-40B4-BE49-F238E27FC236}">
                    <a16:creationId xmlns:a16="http://schemas.microsoft.com/office/drawing/2014/main" id="{F6AE0970-2277-B7A4-59F1-74BA63AB8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11" y="5922445"/>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715E9-298D-3358-D060-1DDACB01BCD5}"/>
                  </a:ext>
                </a:extLst>
              </p:cNvPr>
              <p:cNvSpPr txBox="1"/>
              <p:nvPr/>
            </p:nvSpPr>
            <p:spPr>
              <a:xfrm>
                <a:off x="3668714" y="5917629"/>
                <a:ext cx="542013" cy="246221"/>
              </a:xfrm>
              <a:prstGeom prst="rect">
                <a:avLst/>
              </a:prstGeom>
              <a:noFill/>
            </p:spPr>
            <p:txBody>
              <a:bodyPr wrap="square" lIns="0" tIns="0" rIns="0" bIns="0" rtlCol="0">
                <a:spAutoFit/>
              </a:bodyPr>
              <a:lstStyle/>
              <a:p>
                <a:pPr algn="l"/>
                <a:r>
                  <a:rPr lang="en-CA" sz="800">
                    <a:solidFill>
                      <a:schemeClr val="bg1"/>
                    </a:solidFill>
                    <a:latin typeface="+mj-lt"/>
                  </a:rPr>
                  <a:t>Credential </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pic>
            <p:nvPicPr>
              <p:cNvPr id="17" name="Graphic 16">
                <a:extLst>
                  <a:ext uri="{FF2B5EF4-FFF2-40B4-BE49-F238E27FC236}">
                    <a16:creationId xmlns:a16="http://schemas.microsoft.com/office/drawing/2014/main" id="{6D65229C-D178-122C-779C-ECD0B40D76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6681" y="5902314"/>
                <a:ext cx="284235" cy="284235"/>
              </a:xfrm>
              <a:prstGeom prst="rect">
                <a:avLst/>
              </a:prstGeom>
            </p:spPr>
          </p:pic>
          <p:sp>
            <p:nvSpPr>
              <p:cNvPr id="20" name="TextBox 19">
                <a:extLst>
                  <a:ext uri="{FF2B5EF4-FFF2-40B4-BE49-F238E27FC236}">
                    <a16:creationId xmlns:a16="http://schemas.microsoft.com/office/drawing/2014/main" id="{56C9EB59-958B-DD26-131E-578385280437}"/>
                  </a:ext>
                </a:extLst>
              </p:cNvPr>
              <p:cNvSpPr txBox="1"/>
              <p:nvPr/>
            </p:nvSpPr>
            <p:spPr>
              <a:xfrm>
                <a:off x="4571685" y="5934179"/>
                <a:ext cx="810561" cy="246221"/>
              </a:xfrm>
              <a:prstGeom prst="rect">
                <a:avLst/>
              </a:prstGeom>
              <a:noFill/>
            </p:spPr>
            <p:txBody>
              <a:bodyPr wrap="square" lIns="0" tIns="0" rIns="0" bIns="0" rtlCol="0">
                <a:spAutoFit/>
              </a:bodyPr>
              <a:lstStyle/>
              <a:p>
                <a:pPr algn="l"/>
                <a:r>
                  <a:rPr lang="en-CA" sz="800">
                    <a:solidFill>
                      <a:schemeClr val="bg1"/>
                    </a:solidFill>
                    <a:latin typeface="+mj-lt"/>
                  </a:rPr>
                  <a:t>Azure Relay</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sp>
            <p:nvSpPr>
              <p:cNvPr id="23" name="Rectangle: Rounded Corners 22">
                <a:extLst>
                  <a:ext uri="{FF2B5EF4-FFF2-40B4-BE49-F238E27FC236}">
                    <a16:creationId xmlns:a16="http://schemas.microsoft.com/office/drawing/2014/main" id="{0FB67F6E-87FD-2BF7-EFE5-9377AF502DAC}"/>
                  </a:ext>
                </a:extLst>
              </p:cNvPr>
              <p:cNvSpPr/>
              <p:nvPr/>
            </p:nvSpPr>
            <p:spPr bwMode="auto">
              <a:xfrm>
                <a:off x="3137854" y="3442932"/>
                <a:ext cx="2521477" cy="889659"/>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green and purple circles and grey rectangles&#10;&#10;AI-generated content may be incorrect.">
                <a:extLst>
                  <a:ext uri="{FF2B5EF4-FFF2-40B4-BE49-F238E27FC236}">
                    <a16:creationId xmlns:a16="http://schemas.microsoft.com/office/drawing/2014/main" id="{1E2D5B4B-52C5-411E-2CB6-06C7384817B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48221" y="3552598"/>
                <a:ext cx="525301" cy="525301"/>
              </a:xfrm>
              <a:prstGeom prst="rect">
                <a:avLst/>
              </a:prstGeom>
            </p:spPr>
          </p:pic>
          <p:sp>
            <p:nvSpPr>
              <p:cNvPr id="28" name="TextBox 27">
                <a:extLst>
                  <a:ext uri="{FF2B5EF4-FFF2-40B4-BE49-F238E27FC236}">
                    <a16:creationId xmlns:a16="http://schemas.microsoft.com/office/drawing/2014/main" id="{B8702DDD-E618-E3BB-6A2C-4F52CC19E4B6}"/>
                  </a:ext>
                </a:extLst>
              </p:cNvPr>
              <p:cNvSpPr txBox="1"/>
              <p:nvPr/>
            </p:nvSpPr>
            <p:spPr>
              <a:xfrm>
                <a:off x="3730314" y="4101900"/>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a:t>
                </a:r>
                <a:endParaRPr lang="en-CA" sz="900" dirty="0" err="1">
                  <a:solidFill>
                    <a:schemeClr val="bg1"/>
                  </a:solidFill>
                  <a:latin typeface="+mj-lt"/>
                </a:endParaRPr>
              </a:p>
            </p:txBody>
          </p:sp>
          <p:cxnSp>
            <p:nvCxnSpPr>
              <p:cNvPr id="31" name="Straight Arrow Connector 30">
                <a:extLst>
                  <a:ext uri="{FF2B5EF4-FFF2-40B4-BE49-F238E27FC236}">
                    <a16:creationId xmlns:a16="http://schemas.microsoft.com/office/drawing/2014/main" id="{B4813E4B-EE89-AF7D-37DB-E7E5D3DA2B53}"/>
                  </a:ext>
                </a:extLst>
              </p:cNvPr>
              <p:cNvCxnSpPr>
                <a:cxnSpLocks/>
                <a:endCxn id="23" idx="2"/>
              </p:cNvCxnSpPr>
              <p:nvPr/>
            </p:nvCxnSpPr>
            <p:spPr>
              <a:xfrm flipV="1">
                <a:off x="4398593" y="4332591"/>
                <a:ext cx="0" cy="636922"/>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cxnSp>
            <p:nvCxnSpPr>
              <p:cNvPr id="35" name="Straight Arrow Connector 34">
                <a:extLst>
                  <a:ext uri="{FF2B5EF4-FFF2-40B4-BE49-F238E27FC236}">
                    <a16:creationId xmlns:a16="http://schemas.microsoft.com/office/drawing/2014/main" id="{8BA411F7-ADFF-D43C-B0F1-D7F8094BACF4}"/>
                  </a:ext>
                </a:extLst>
              </p:cNvPr>
              <p:cNvCxnSpPr>
                <a:cxnSpLocks/>
                <a:stCxn id="2" idx="2"/>
                <a:endCxn id="23" idx="0"/>
              </p:cNvCxnSpPr>
              <p:nvPr/>
            </p:nvCxnSpPr>
            <p:spPr>
              <a:xfrm flipH="1">
                <a:off x="4398593" y="2743069"/>
                <a:ext cx="12279" cy="699863"/>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pic>
            <p:nvPicPr>
              <p:cNvPr id="40" name="Graphic 39">
                <a:extLst>
                  <a:ext uri="{FF2B5EF4-FFF2-40B4-BE49-F238E27FC236}">
                    <a16:creationId xmlns:a16="http://schemas.microsoft.com/office/drawing/2014/main" id="{1B4275C7-6F88-0370-A98F-DFED8A8C8C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1597" y="2917017"/>
                <a:ext cx="278550" cy="278550"/>
              </a:xfrm>
              <a:prstGeom prst="rect">
                <a:avLst/>
              </a:prstGeom>
            </p:spPr>
          </p:pic>
          <p:sp>
            <p:nvSpPr>
              <p:cNvPr id="42" name="TextBox 41">
                <a:extLst>
                  <a:ext uri="{FF2B5EF4-FFF2-40B4-BE49-F238E27FC236}">
                    <a16:creationId xmlns:a16="http://schemas.microsoft.com/office/drawing/2014/main" id="{45EF9040-7545-A88D-4C5E-B7C52695520B}"/>
                  </a:ext>
                </a:extLst>
              </p:cNvPr>
              <p:cNvSpPr txBox="1"/>
              <p:nvPr/>
            </p:nvSpPr>
            <p:spPr>
              <a:xfrm>
                <a:off x="4425634" y="296971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Sender</a:t>
                </a:r>
                <a:endParaRPr lang="en-CA" sz="900" dirty="0" err="1">
                  <a:solidFill>
                    <a:schemeClr val="bg1"/>
                  </a:solidFill>
                  <a:latin typeface="+mj-lt"/>
                </a:endParaRPr>
              </a:p>
            </p:txBody>
          </p:sp>
          <p:sp>
            <p:nvSpPr>
              <p:cNvPr id="45" name="TextBox 44">
                <a:extLst>
                  <a:ext uri="{FF2B5EF4-FFF2-40B4-BE49-F238E27FC236}">
                    <a16:creationId xmlns:a16="http://schemas.microsoft.com/office/drawing/2014/main" id="{1EB27A26-A68E-0B5E-7667-8856783143CE}"/>
                  </a:ext>
                </a:extLst>
              </p:cNvPr>
              <p:cNvSpPr txBox="1"/>
              <p:nvPr/>
            </p:nvSpPr>
            <p:spPr>
              <a:xfrm>
                <a:off x="4465878" y="465105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Listener</a:t>
                </a:r>
                <a:endParaRPr lang="en-CA" sz="900" dirty="0" err="1">
                  <a:solidFill>
                    <a:schemeClr val="bg1"/>
                  </a:solidFill>
                  <a:latin typeface="+mj-lt"/>
                </a:endParaRPr>
              </a:p>
            </p:txBody>
          </p:sp>
          <p:pic>
            <p:nvPicPr>
              <p:cNvPr id="50" name="Graphic 49">
                <a:extLst>
                  <a:ext uri="{FF2B5EF4-FFF2-40B4-BE49-F238E27FC236}">
                    <a16:creationId xmlns:a16="http://schemas.microsoft.com/office/drawing/2014/main" id="{9ED257DC-F6CA-25B7-C4DB-412CD51CB4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49568" y="5561904"/>
                <a:ext cx="355725" cy="355725"/>
              </a:xfrm>
              <a:prstGeom prst="rect">
                <a:avLst/>
              </a:prstGeom>
            </p:spPr>
          </p:pic>
          <p:sp>
            <p:nvSpPr>
              <p:cNvPr id="58" name="TextBox 57">
                <a:extLst>
                  <a:ext uri="{FF2B5EF4-FFF2-40B4-BE49-F238E27FC236}">
                    <a16:creationId xmlns:a16="http://schemas.microsoft.com/office/drawing/2014/main" id="{A1BF8065-B29D-AEC7-390D-B44C3065D752}"/>
                  </a:ext>
                </a:extLst>
              </p:cNvPr>
              <p:cNvSpPr txBox="1"/>
              <p:nvPr/>
            </p:nvSpPr>
            <p:spPr>
              <a:xfrm>
                <a:off x="6158025" y="5561904"/>
                <a:ext cx="1725127" cy="353943"/>
              </a:xfrm>
              <a:prstGeom prst="rect">
                <a:avLst/>
              </a:prstGeom>
              <a:noFill/>
            </p:spPr>
            <p:txBody>
              <a:bodyPr wrap="square" lIns="0" tIns="0" rIns="0" bIns="0" rtlCol="0">
                <a:spAutoFit/>
              </a:bodyPr>
              <a:lstStyle/>
              <a:p>
                <a:pPr algn="l"/>
                <a:r>
                  <a:rPr lang="en-CA" sz="800">
                    <a:solidFill>
                      <a:schemeClr val="bg1"/>
                    </a:solidFill>
                    <a:latin typeface="+mj-lt"/>
                  </a:rPr>
                  <a:t>A bunch more laptops or Cloud Devboxes for High Availability</a:t>
                </a:r>
                <a:br>
                  <a:rPr lang="en-CA" sz="800">
                    <a:solidFill>
                      <a:schemeClr val="bg1"/>
                    </a:solidFill>
                  </a:rPr>
                </a:br>
                <a:r>
                  <a:rPr lang="en-CA" sz="700">
                    <a:solidFill>
                      <a:schemeClr val="bg1"/>
                    </a:solidFill>
                  </a:rPr>
                  <a:t>Init script to start listening after reboot</a:t>
                </a:r>
                <a:endParaRPr lang="en-CA" sz="800" dirty="0" err="1">
                  <a:solidFill>
                    <a:schemeClr val="bg1"/>
                  </a:solidFill>
                </a:endParaRPr>
              </a:p>
            </p:txBody>
          </p:sp>
          <p:cxnSp>
            <p:nvCxnSpPr>
              <p:cNvPr id="70" name="Connector: Elbow 69">
                <a:extLst>
                  <a:ext uri="{FF2B5EF4-FFF2-40B4-BE49-F238E27FC236}">
                    <a16:creationId xmlns:a16="http://schemas.microsoft.com/office/drawing/2014/main" id="{0F04764F-E302-6DD7-ECA1-D57FBC81DA46}"/>
                  </a:ext>
                </a:extLst>
              </p:cNvPr>
              <p:cNvCxnSpPr>
                <a:cxnSpLocks/>
                <a:stCxn id="50" idx="0"/>
                <a:endCxn id="23" idx="2"/>
              </p:cNvCxnSpPr>
              <p:nvPr/>
            </p:nvCxnSpPr>
            <p:spPr>
              <a:xfrm rot="16200000" flipV="1">
                <a:off x="4548356" y="4182829"/>
                <a:ext cx="1229313" cy="1528838"/>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73DB10A1-835E-0F67-B83B-6FB90AD7B1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65457" y="4567413"/>
                <a:ext cx="278550" cy="278550"/>
              </a:xfrm>
              <a:prstGeom prst="rect">
                <a:avLst/>
              </a:prstGeom>
            </p:spPr>
          </p:pic>
          <p:cxnSp>
            <p:nvCxnSpPr>
              <p:cNvPr id="75" name="Connector: Elbow 74">
                <a:extLst>
                  <a:ext uri="{FF2B5EF4-FFF2-40B4-BE49-F238E27FC236}">
                    <a16:creationId xmlns:a16="http://schemas.microsoft.com/office/drawing/2014/main" id="{0BF3D5FD-03B3-E85B-D9E5-9759CF900F6C}"/>
                  </a:ext>
                </a:extLst>
              </p:cNvPr>
              <p:cNvCxnSpPr>
                <a:cxnSpLocks/>
                <a:stCxn id="5" idx="3"/>
                <a:endCxn id="21" idx="1"/>
              </p:cNvCxnSpPr>
              <p:nvPr/>
            </p:nvCxnSpPr>
            <p:spPr>
              <a:xfrm>
                <a:off x="5519129" y="2107025"/>
                <a:ext cx="2997533" cy="1397298"/>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descr="A green circle with a white check mark&#10;&#10;AI-generated content may be incorrect.">
                <a:extLst>
                  <a:ext uri="{FF2B5EF4-FFF2-40B4-BE49-F238E27FC236}">
                    <a16:creationId xmlns:a16="http://schemas.microsoft.com/office/drawing/2014/main" id="{5795E767-4F74-18DC-A7A0-23122A32D9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925573" y="3421557"/>
                <a:ext cx="197495" cy="197495"/>
              </a:xfrm>
              <a:prstGeom prst="rect">
                <a:avLst/>
              </a:prstGeom>
            </p:spPr>
          </p:pic>
        </p:grpSp>
        <p:sp>
          <p:nvSpPr>
            <p:cNvPr id="14" name="Oval 13">
              <a:extLst>
                <a:ext uri="{FF2B5EF4-FFF2-40B4-BE49-F238E27FC236}">
                  <a16:creationId xmlns:a16="http://schemas.microsoft.com/office/drawing/2014/main" id="{223CE947-8903-3794-DFE1-C4FFBD82CB4F}"/>
                </a:ext>
              </a:extLst>
            </p:cNvPr>
            <p:cNvSpPr/>
            <p:nvPr/>
          </p:nvSpPr>
          <p:spPr bwMode="auto">
            <a:xfrm>
              <a:off x="4080447" y="296975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07ECF0B-5A7F-DC64-8ED9-1F6C397B7BAE}"/>
                </a:ext>
              </a:extLst>
            </p:cNvPr>
            <p:cNvSpPr/>
            <p:nvPr/>
          </p:nvSpPr>
          <p:spPr bwMode="auto">
            <a:xfrm>
              <a:off x="3904621" y="37592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2E0850E-F409-9B10-B02A-BA4FA77CAA0B}"/>
                </a:ext>
              </a:extLst>
            </p:cNvPr>
            <p:cNvSpPr/>
            <p:nvPr/>
          </p:nvSpPr>
          <p:spPr bwMode="auto">
            <a:xfrm>
              <a:off x="4024595" y="461830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AAC82FB-A16C-32B5-03BB-6167AB1864F7}"/>
                </a:ext>
              </a:extLst>
            </p:cNvPr>
            <p:cNvSpPr/>
            <p:nvPr/>
          </p:nvSpPr>
          <p:spPr bwMode="auto">
            <a:xfrm>
              <a:off x="3206978"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1C82616-1CA9-CB15-A69F-DFA183DA109B}"/>
                </a:ext>
              </a:extLst>
            </p:cNvPr>
            <p:cNvSpPr/>
            <p:nvPr/>
          </p:nvSpPr>
          <p:spPr bwMode="auto">
            <a:xfrm>
              <a:off x="4107039"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2591B913-C083-AB5F-3899-0EC055B62E96}"/>
                </a:ext>
              </a:extLst>
            </p:cNvPr>
            <p:cNvSpPr/>
            <p:nvPr/>
          </p:nvSpPr>
          <p:spPr bwMode="auto">
            <a:xfrm>
              <a:off x="5848421" y="5869807"/>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0C46633-D910-DBBE-0D80-1D15EA603277}"/>
                </a:ext>
              </a:extLst>
            </p:cNvPr>
            <p:cNvSpPr/>
            <p:nvPr/>
          </p:nvSpPr>
          <p:spPr bwMode="auto">
            <a:xfrm>
              <a:off x="6792147" y="324756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20959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4E2DA4-876B-B1F2-E22A-C4CC5AB02F52}"/>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823FC42-FFCF-0717-F48F-4EF57FDAD62B}"/>
              </a:ext>
            </a:extLst>
          </p:cNvPr>
          <p:cNvGrpSpPr/>
          <p:nvPr/>
        </p:nvGrpSpPr>
        <p:grpSpPr>
          <a:xfrm>
            <a:off x="215642" y="0"/>
            <a:ext cx="6619150" cy="5999163"/>
            <a:chOff x="215642" y="0"/>
            <a:chExt cx="6619150" cy="5999163"/>
          </a:xfrm>
        </p:grpSpPr>
        <p:pic>
          <p:nvPicPr>
            <p:cNvPr id="4" name="Picture 2" descr="Spiderman multiple Meme Generator - Imgflip">
              <a:extLst>
                <a:ext uri="{FF2B5EF4-FFF2-40B4-BE49-F238E27FC236}">
                  <a16:creationId xmlns:a16="http://schemas.microsoft.com/office/drawing/2014/main" id="{99DCAEDA-C3D9-554F-BA6A-F0A2A4A7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2" y="0"/>
              <a:ext cx="6580188" cy="5999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96701E-E348-3924-8B57-C49C494D0F69}"/>
                </a:ext>
              </a:extLst>
            </p:cNvPr>
            <p:cNvSpPr txBox="1"/>
            <p:nvPr/>
          </p:nvSpPr>
          <p:spPr>
            <a:xfrm>
              <a:off x="578821" y="1591558"/>
              <a:ext cx="1060846" cy="677108"/>
            </a:xfrm>
            <a:prstGeom prst="rect">
              <a:avLst/>
            </a:prstGeom>
            <a:noFill/>
          </p:spPr>
          <p:txBody>
            <a:bodyPr wrap="square" lIns="0" tIns="0" rIns="0" bIns="0" rtlCol="0">
              <a:spAutoFit/>
            </a:bodyPr>
            <a:lstStyle/>
            <a:p>
              <a:pPr algn="l"/>
              <a:r>
                <a:rPr lang="en-CA" sz="44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a:t>
              </a:r>
              <a:endParaRPr lang="en-CA" sz="44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5A689A42-DD98-2C14-68B0-BD0802FA03A3}"/>
                </a:ext>
              </a:extLst>
            </p:cNvPr>
            <p:cNvSpPr txBox="1"/>
            <p:nvPr/>
          </p:nvSpPr>
          <p:spPr>
            <a:xfrm>
              <a:off x="3822357" y="1109645"/>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YOUR</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Manager</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3" name="TextBox 32">
              <a:extLst>
                <a:ext uri="{FF2B5EF4-FFF2-40B4-BE49-F238E27FC236}">
                  <a16:creationId xmlns:a16="http://schemas.microsoft.com/office/drawing/2014/main" id="{57FA0E7A-34CE-AB11-C037-57E15E4B5AC3}"/>
                </a:ext>
              </a:extLst>
            </p:cNvPr>
            <p:cNvSpPr txBox="1"/>
            <p:nvPr/>
          </p:nvSpPr>
          <p:spPr>
            <a:xfrm>
              <a:off x="1717590" y="945227"/>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IT</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SUPPORT</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A390750A-F9BE-B9C7-745F-8A9DC2EA8C86}"/>
                </a:ext>
              </a:extLst>
            </p:cNvPr>
            <p:cNvSpPr txBox="1"/>
            <p:nvPr/>
          </p:nvSpPr>
          <p:spPr>
            <a:xfrm>
              <a:off x="436607" y="336778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SECURITY</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TEAM</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9" name="TextBox 38">
              <a:extLst>
                <a:ext uri="{FF2B5EF4-FFF2-40B4-BE49-F238E27FC236}">
                  <a16:creationId xmlns:a16="http://schemas.microsoft.com/office/drawing/2014/main" id="{33BD1EE6-C17C-1AA1-34CC-6D6292D40EF4}"/>
                </a:ext>
              </a:extLst>
            </p:cNvPr>
            <p:cNvSpPr txBox="1"/>
            <p:nvPr/>
          </p:nvSpPr>
          <p:spPr>
            <a:xfrm>
              <a:off x="3037534" y="3576608"/>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ENTRA</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ADMIN</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3" name="TextBox 42">
              <a:extLst>
                <a:ext uri="{FF2B5EF4-FFF2-40B4-BE49-F238E27FC236}">
                  <a16:creationId xmlns:a16="http://schemas.microsoft.com/office/drawing/2014/main" id="{80EF3E89-7C6F-7B53-36C1-251397B1D328}"/>
                </a:ext>
              </a:extLst>
            </p:cNvPr>
            <p:cNvSpPr txBox="1"/>
            <p:nvPr/>
          </p:nvSpPr>
          <p:spPr>
            <a:xfrm>
              <a:off x="5051686" y="306196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HEAD OF DATA</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4" name="TextBox 43">
              <a:extLst>
                <a:ext uri="{FF2B5EF4-FFF2-40B4-BE49-F238E27FC236}">
                  <a16:creationId xmlns:a16="http://schemas.microsoft.com/office/drawing/2014/main" id="{B8F1A230-035B-142D-036A-519FE9389A62}"/>
                </a:ext>
              </a:extLst>
            </p:cNvPr>
            <p:cNvSpPr txBox="1"/>
            <p:nvPr/>
          </p:nvSpPr>
          <p:spPr>
            <a:xfrm>
              <a:off x="5265146" y="1283781"/>
              <a:ext cx="1569646" cy="923330"/>
            </a:xfrm>
            <a:prstGeom prst="rect">
              <a:avLst/>
            </a:prstGeom>
            <a:noFill/>
          </p:spPr>
          <p:txBody>
            <a:bodyPr wrap="square" lIns="0" tIns="0" rIns="0" bIns="0" rtlCol="0">
              <a:spAutoFit/>
            </a:bodyPr>
            <a:lstStyle/>
            <a:p>
              <a:pPr algn="ct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THE PERSON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WHO CAN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CLICK THE BUTTON</a:t>
              </a:r>
              <a:endParaRPr lang="en-CA" sz="20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grpSp>
    </p:spTree>
    <p:extLst>
      <p:ext uri="{BB962C8B-B14F-4D97-AF65-F5344CB8AC3E}">
        <p14:creationId xmlns:p14="http://schemas.microsoft.com/office/powerpoint/2010/main" val="4076033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F9E216-46FA-E5D1-1E29-595A5D328BE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B66DDB7-DB7A-449E-2711-C4157750B490}"/>
              </a:ext>
            </a:extLst>
          </p:cNvPr>
          <p:cNvGrpSpPr/>
          <p:nvPr/>
        </p:nvGrpSpPr>
        <p:grpSpPr>
          <a:xfrm>
            <a:off x="85412" y="0"/>
            <a:ext cx="8738548" cy="5999163"/>
            <a:chOff x="85412" y="0"/>
            <a:chExt cx="8738548" cy="5999163"/>
          </a:xfrm>
        </p:grpSpPr>
        <p:pic>
          <p:nvPicPr>
            <p:cNvPr id="3" name="Picture 2">
              <a:extLst>
                <a:ext uri="{FF2B5EF4-FFF2-40B4-BE49-F238E27FC236}">
                  <a16:creationId xmlns:a16="http://schemas.microsoft.com/office/drawing/2014/main" id="{C28E3C8A-E4F8-0388-6378-EE224C72A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12" y="0"/>
              <a:ext cx="6305540" cy="5999162"/>
            </a:xfrm>
            <a:prstGeom prst="rect">
              <a:avLst/>
            </a:prstGeom>
          </p:spPr>
        </p:pic>
        <p:sp>
          <p:nvSpPr>
            <p:cNvPr id="8" name="Rectangle: Rounded Corners 7">
              <a:extLst>
                <a:ext uri="{FF2B5EF4-FFF2-40B4-BE49-F238E27FC236}">
                  <a16:creationId xmlns:a16="http://schemas.microsoft.com/office/drawing/2014/main" id="{83A54DDF-1B5C-370B-9947-8683B87A7902}"/>
                </a:ext>
              </a:extLst>
            </p:cNvPr>
            <p:cNvSpPr/>
            <p:nvPr/>
          </p:nvSpPr>
          <p:spPr bwMode="auto">
            <a:xfrm>
              <a:off x="6390952" y="0"/>
              <a:ext cx="2379668" cy="5999163"/>
            </a:xfrm>
            <a:prstGeom prst="roundRect">
              <a:avLst>
                <a:gd name="adj" fmla="val 0"/>
              </a:avLst>
            </a:prstGeom>
            <a:solidFill>
              <a:srgbClr val="1A202C"/>
            </a:solidFill>
            <a:ln w="254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defTabSz="807757" eaLnBrk="1" fontAlgn="base" latinLnBrk="0" hangingPunct="1">
                <a:lnSpc>
                  <a:spcPct val="100000"/>
                </a:lnSpc>
                <a:spcBef>
                  <a:spcPct val="0"/>
                </a:spcBef>
                <a:spcAft>
                  <a:spcPct val="0"/>
                </a:spcAft>
                <a:buClrTx/>
                <a:buSzTx/>
                <a:buFontTx/>
                <a:buNone/>
                <a:tabLst/>
                <a:defRPr/>
              </a:pPr>
              <a:endParaRPr kumimoji="0" lang="en-US"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3433C54-647B-4942-1D16-3D2DDF81E025}"/>
                </a:ext>
              </a:extLst>
            </p:cNvPr>
            <p:cNvSpPr/>
            <p:nvPr/>
          </p:nvSpPr>
          <p:spPr bwMode="auto">
            <a:xfrm>
              <a:off x="6972307" y="305340"/>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azbridge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0" name="Left Brace 9">
              <a:extLst>
                <a:ext uri="{FF2B5EF4-FFF2-40B4-BE49-F238E27FC236}">
                  <a16:creationId xmlns:a16="http://schemas.microsoft.com/office/drawing/2014/main" id="{8DCAC72F-0B75-BE68-84BE-620F564F501A}"/>
                </a:ext>
              </a:extLst>
            </p:cNvPr>
            <p:cNvSpPr/>
            <p:nvPr/>
          </p:nvSpPr>
          <p:spPr>
            <a:xfrm rot="10800000">
              <a:off x="6390952" y="86890"/>
              <a:ext cx="426392" cy="1581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ectangle 10">
              <a:extLst>
                <a:ext uri="{FF2B5EF4-FFF2-40B4-BE49-F238E27FC236}">
                  <a16:creationId xmlns:a16="http://schemas.microsoft.com/office/drawing/2014/main" id="{F6138071-3443-C32C-C852-9F0D1C1370A6}"/>
                </a:ext>
              </a:extLst>
            </p:cNvPr>
            <p:cNvSpPr/>
            <p:nvPr/>
          </p:nvSpPr>
          <p:spPr bwMode="auto">
            <a:xfrm>
              <a:off x="6972306" y="978428"/>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Maps port 5000 from your machine to Relay port 443</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3311C97E-28BB-5FD3-5F16-1119A5D69071}"/>
                </a:ext>
              </a:extLst>
            </p:cNvPr>
            <p:cNvSpPr/>
            <p:nvPr/>
          </p:nvSpPr>
          <p:spPr bwMode="auto">
            <a:xfrm>
              <a:off x="6972307" y="1873120"/>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credbridge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3" name="Left Brace 12">
              <a:extLst>
                <a:ext uri="{FF2B5EF4-FFF2-40B4-BE49-F238E27FC236}">
                  <a16:creationId xmlns:a16="http://schemas.microsoft.com/office/drawing/2014/main" id="{19ACBBA6-8D89-367A-7186-B37BF7190315}"/>
                </a:ext>
              </a:extLst>
            </p:cNvPr>
            <p:cNvSpPr/>
            <p:nvPr/>
          </p:nvSpPr>
          <p:spPr>
            <a:xfrm rot="10800000">
              <a:off x="6390952" y="1720468"/>
              <a:ext cx="426392" cy="113703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Rectangle 14">
              <a:extLst>
                <a:ext uri="{FF2B5EF4-FFF2-40B4-BE49-F238E27FC236}">
                  <a16:creationId xmlns:a16="http://schemas.microsoft.com/office/drawing/2014/main" id="{6A793817-DBA7-73DD-F643-B7B7D1D90879}"/>
                </a:ext>
              </a:extLst>
            </p:cNvPr>
            <p:cNvSpPr/>
            <p:nvPr/>
          </p:nvSpPr>
          <p:spPr bwMode="auto">
            <a:xfrm>
              <a:off x="6972306" y="2289742"/>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A simple API on port 5000</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3B3E0720-AC60-98C5-D232-4FA0DB94CFF6}"/>
                </a:ext>
              </a:extLst>
            </p:cNvPr>
            <p:cNvSpPr/>
            <p:nvPr/>
          </p:nvSpPr>
          <p:spPr bwMode="auto">
            <a:xfrm>
              <a:off x="6972307" y="4040436"/>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CICD infra</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7" name="Left Brace 16">
              <a:extLst>
                <a:ext uri="{FF2B5EF4-FFF2-40B4-BE49-F238E27FC236}">
                  <a16:creationId xmlns:a16="http://schemas.microsoft.com/office/drawing/2014/main" id="{01464355-1753-A661-6684-866A4175F3CA}"/>
                </a:ext>
              </a:extLst>
            </p:cNvPr>
            <p:cNvSpPr/>
            <p:nvPr/>
          </p:nvSpPr>
          <p:spPr>
            <a:xfrm rot="10800000">
              <a:off x="6390952" y="2973384"/>
              <a:ext cx="426392" cy="2938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Rectangle 17">
              <a:extLst>
                <a:ext uri="{FF2B5EF4-FFF2-40B4-BE49-F238E27FC236}">
                  <a16:creationId xmlns:a16="http://schemas.microsoft.com/office/drawing/2014/main" id="{D149CD0B-7209-2BF8-BE55-B848D4BBF3B9}"/>
                </a:ext>
              </a:extLst>
            </p:cNvPr>
            <p:cNvSpPr/>
            <p:nvPr/>
          </p:nvSpPr>
          <p:spPr bwMode="auto">
            <a:xfrm>
              <a:off x="6972306" y="4457058"/>
              <a:ext cx="1643349" cy="998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Some machine with SPN/</a:t>
              </a:r>
              <a:br>
                <a:rPr lang="en-US" sz="1400" b="1" kern="0">
                  <a:solidFill>
                    <a:srgbClr val="FFFFFF"/>
                  </a:solidFill>
                  <a:latin typeface="Segoe UI Semibold"/>
                  <a:ea typeface="Segoe UI" pitchFamily="34" charset="0"/>
                  <a:cs typeface="Segoe UI Semibold" panose="020B0702040204020203" pitchFamily="34" charset="0"/>
                </a:rPr>
              </a:br>
              <a:r>
                <a:rPr lang="en-US" sz="1400" b="1" kern="0">
                  <a:solidFill>
                    <a:srgbClr val="FFFFFF"/>
                  </a:solidFill>
                  <a:latin typeface="Segoe UI Semibold"/>
                  <a:ea typeface="Segoe UI" pitchFamily="34" charset="0"/>
                  <a:cs typeface="Segoe UI Semibold" panose="020B0702040204020203" pitchFamily="34" charset="0"/>
                </a:rPr>
                <a:t>Managed Identity</a:t>
              </a:r>
              <a:endParaRPr lang="en-US" sz="1400" kern="0" dirty="0">
                <a:solidFill>
                  <a:srgbClr val="FFFFFF"/>
                </a:solidFill>
                <a:latin typeface="Segoe UI Semibold"/>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838358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4428</TotalTime>
  <Words>2979</Words>
  <Application>Microsoft Office PowerPoint</Application>
  <PresentationFormat>Custom</PresentationFormat>
  <Paragraphs>857</Paragraphs>
  <Slides>44</Slides>
  <Notes>30</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44</vt:i4>
      </vt:variant>
    </vt:vector>
  </HeadingPairs>
  <TitlesOfParts>
    <vt:vector size="63" baseType="lpstr">
      <vt:lpstr>Arial</vt:lpstr>
      <vt:lpstr>Bebas Neue</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453</cp:revision>
  <dcterms:created xsi:type="dcterms:W3CDTF">2020-08-03T14:18:30Z</dcterms:created>
  <dcterms:modified xsi:type="dcterms:W3CDTF">2025-09-13T20:41:48Z</dcterms:modified>
</cp:coreProperties>
</file>